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25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86E30-B9A4-4FA7-92BC-A52B51DFEE8C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480B1-26C4-4DB9-A774-F1E68BFEB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8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80B1-26C4-4DB9-A774-F1E68BFEBC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6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80B1-26C4-4DB9-A774-F1E68BFEBC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92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27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04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9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2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3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2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4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8E4455-8DC8-4D24-816E-7DC1B83536F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75D722-D321-4875-9EC2-73557F273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9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840131" cy="27976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Тема: Организация конференции по средствам приложения </a:t>
            </a:r>
            <a:r>
              <a:rPr lang="en-US" dirty="0" smtClean="0"/>
              <a:t>Zoom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28000" y="4630057"/>
            <a:ext cx="339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(а)</a:t>
            </a:r>
          </a:p>
          <a:p>
            <a:endParaRPr lang="ru-RU" dirty="0"/>
          </a:p>
          <a:p>
            <a:r>
              <a:rPr lang="ru-RU" dirty="0" err="1" smtClean="0"/>
              <a:t>Девченко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6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создали конференцию.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9404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Копируем ссылку и отправляем в группу родителей.</a:t>
            </a:r>
          </a:p>
          <a:p>
            <a:r>
              <a:rPr lang="ru-RU" sz="4400" dirty="0" smtClean="0"/>
              <a:t>Отправляем </a:t>
            </a:r>
            <a:r>
              <a:rPr lang="ru-RU" sz="4400" dirty="0" smtClean="0">
                <a:solidFill>
                  <a:srgbClr val="FF0000"/>
                </a:solidFill>
              </a:rPr>
              <a:t>ИДЕНТИФИКАТОР КОНФЕРЕНЦИИ </a:t>
            </a:r>
            <a:r>
              <a:rPr lang="ru-RU" sz="4400" dirty="0" smtClean="0"/>
              <a:t>(возможно потребуется)</a:t>
            </a:r>
          </a:p>
          <a:p>
            <a:r>
              <a:rPr lang="ru-RU" sz="4400" dirty="0" smtClean="0"/>
              <a:t>И </a:t>
            </a:r>
            <a:r>
              <a:rPr lang="ru-RU" sz="4400" dirty="0" smtClean="0">
                <a:solidFill>
                  <a:srgbClr val="FF0000"/>
                </a:solidFill>
              </a:rPr>
              <a:t>КОД ДОСТУПА </a:t>
            </a:r>
            <a:r>
              <a:rPr lang="ru-RU" sz="4400" dirty="0" smtClean="0"/>
              <a:t>(возможно потребуется)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2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75656"/>
            <a:ext cx="11107057" cy="591094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159448">
            <a:off x="3366133" y="5375873"/>
            <a:ext cx="2206171" cy="6161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05371" y="568396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Отправляем в группу родителям!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57" y="388710"/>
            <a:ext cx="10515600" cy="990147"/>
          </a:xfrm>
        </p:spPr>
        <p:txBody>
          <a:bodyPr/>
          <a:lstStyle/>
          <a:p>
            <a:r>
              <a:rPr lang="ru-RU" dirty="0" smtClean="0"/>
              <a:t>Закрываем лист приглашения опускаемся ниже видим кнопку </a:t>
            </a:r>
            <a:r>
              <a:rPr lang="ru-RU" dirty="0" smtClean="0">
                <a:solidFill>
                  <a:srgbClr val="FF0000"/>
                </a:solidFill>
              </a:rPr>
              <a:t>НАЧАТЬ</a:t>
            </a:r>
            <a:r>
              <a:rPr lang="ru-RU" dirty="0" smtClean="0"/>
              <a:t>. В назначенное время начинаем конференцию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71" y="1640114"/>
            <a:ext cx="9739086" cy="476068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793826">
            <a:off x="3023834" y="4839418"/>
            <a:ext cx="856343" cy="3569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7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" y="653143"/>
            <a:ext cx="10348686" cy="5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9314"/>
            <a:ext cx="10515600" cy="5857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 экране видим </a:t>
            </a:r>
            <a:r>
              <a:rPr lang="ru-RU" sz="2400" dirty="0" smtClean="0">
                <a:solidFill>
                  <a:srgbClr val="FF0000"/>
                </a:solidFill>
              </a:rPr>
              <a:t>количество участников </a:t>
            </a:r>
            <a:r>
              <a:rPr lang="ru-RU" sz="2400" dirty="0" smtClean="0">
                <a:solidFill>
                  <a:schemeClr val="bg1"/>
                </a:solidFill>
              </a:rPr>
              <a:t>и открываем вкладку, и принимаем всех в конференцию. Просим отписаться по фамилиям присутствующих для отчетности. Во время конференции </a:t>
            </a:r>
            <a:r>
              <a:rPr lang="ru-RU" sz="2400" dirty="0" smtClean="0">
                <a:solidFill>
                  <a:srgbClr val="FF0000"/>
                </a:solidFill>
              </a:rPr>
              <a:t>в чат</a:t>
            </a:r>
            <a:r>
              <a:rPr lang="ru-RU" sz="2400" dirty="0" smtClean="0">
                <a:solidFill>
                  <a:schemeClr val="bg1"/>
                </a:solidFill>
              </a:rPr>
              <a:t> вы можете присылать какие либо документы, файлы, фото. Также на основном табло есть кнопка </a:t>
            </a:r>
            <a:r>
              <a:rPr lang="ru-RU" sz="2400" dirty="0" smtClean="0">
                <a:solidFill>
                  <a:srgbClr val="FF0000"/>
                </a:solidFill>
              </a:rPr>
              <a:t>демонстрация экрана, </a:t>
            </a:r>
            <a:r>
              <a:rPr lang="ru-RU" sz="2400" dirty="0" smtClean="0">
                <a:solidFill>
                  <a:schemeClr val="bg1"/>
                </a:solidFill>
              </a:rPr>
              <a:t>там вы можете показать свою презентацию если таковая имеется или опять же какие </a:t>
            </a:r>
            <a:r>
              <a:rPr lang="ru-RU" sz="2400" dirty="0" err="1" smtClean="0">
                <a:solidFill>
                  <a:schemeClr val="bg1"/>
                </a:solidFill>
              </a:rPr>
              <a:t>нибудь</a:t>
            </a:r>
            <a:r>
              <a:rPr lang="ru-RU" sz="2400" dirty="0" smtClean="0">
                <a:solidFill>
                  <a:schemeClr val="bg1"/>
                </a:solidFill>
              </a:rPr>
              <a:t> необходимые файлы или фото.</a:t>
            </a: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Вы можете сами регулировать звук своих присутствующих. Но для удобства попросите всех отключить звук! Иначе будет ничего не понятно ни вам ни слушателям!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Рекомендую сделать тестовую конференцию, в группе между собой, или среди своих домашних что бы проверить работоспособность программы.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7657"/>
            <a:ext cx="10515600" cy="5509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 algn="ctr">
              <a:buNone/>
            </a:pPr>
            <a:endParaRPr lang="ru-RU" sz="4800" b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ЖЕЛАЕМ УДАЧИ!</a:t>
            </a:r>
            <a:endParaRPr lang="ru-RU" sz="6600" b="1" dirty="0">
              <a:solidFill>
                <a:srgbClr val="00206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 algn="ctr">
              <a:buNone/>
            </a:pPr>
            <a:endParaRPr lang="ru-RU" sz="4800" b="1" dirty="0" smtClean="0"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pPr marL="0" indent="0" algn="ctr">
              <a:buNone/>
            </a:pPr>
            <a:endParaRPr lang="ru-RU" sz="48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0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ru-RU" dirty="0" smtClean="0"/>
              <a:t>В браузере переходим на сайт </a:t>
            </a:r>
            <a:r>
              <a:rPr lang="en-US" b="1" dirty="0" smtClean="0"/>
              <a:t>Zoom.us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629"/>
            <a:ext cx="10515600" cy="50303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Важно! Обязательно после точки </a:t>
            </a:r>
            <a:r>
              <a:rPr lang="en-US" dirty="0" smtClean="0">
                <a:solidFill>
                  <a:srgbClr val="FF0000"/>
                </a:solidFill>
              </a:rPr>
              <a:t>us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06286"/>
            <a:ext cx="10337800" cy="51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02629"/>
            <a:ext cx="8534400" cy="1291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Далее регистрируемся бесплатно! Заполняем все что требуется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457" y="159657"/>
            <a:ext cx="9593943" cy="45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Водим адрес электронной почты! Действующий и существующий!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72" y="170996"/>
            <a:ext cx="8784771" cy="45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отправлено письмо на электронную почту для подтверждения, идем в электронную почту и открываем письмо от </a:t>
            </a:r>
            <a:r>
              <a:rPr lang="en-US" dirty="0" smtClean="0"/>
              <a:t>Zoom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14302" cy="3000829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Придумываем пароль, для личного кабинета </a:t>
            </a:r>
            <a:r>
              <a:rPr lang="en-US" b="1" dirty="0" smtClean="0">
                <a:solidFill>
                  <a:srgbClr val="FF0000"/>
                </a:solidFill>
              </a:rPr>
              <a:t>ZOOM</a:t>
            </a:r>
            <a:r>
              <a:rPr lang="ru-RU" b="1" dirty="0" smtClean="0">
                <a:solidFill>
                  <a:srgbClr val="FF0000"/>
                </a:solidFill>
              </a:rPr>
              <a:t>. Записываем, запоминаем.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СОВЕТ! Используйте те пароли которые вы используете довольно часто, это даст Вам гарантию того что вы его не забудете!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52571"/>
            <a:ext cx="10433731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Попадаем на страницу своего профиля!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76554"/>
            <a:ext cx="10433732" cy="4671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657" y="2423887"/>
            <a:ext cx="4775200" cy="624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822371" y="1181724"/>
            <a:ext cx="925286" cy="2369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4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1023702"/>
            <a:ext cx="11132457" cy="5533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6" y="377371"/>
            <a:ext cx="1113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Планируем конференцию, даем название например: Родительское собрание, дата и время. В бесплатной версии дается время 40 мин.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0" y="348342"/>
            <a:ext cx="10871201" cy="5733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5429" y="6197600"/>
            <a:ext cx="513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сохранить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973917">
            <a:off x="2131725" y="5015568"/>
            <a:ext cx="1152064" cy="4309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6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304799"/>
            <a:ext cx="10305143" cy="624477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9231342">
            <a:off x="4455887" y="4789713"/>
            <a:ext cx="638628" cy="348343"/>
          </a:xfrm>
          <a:prstGeom prst="rightArrow">
            <a:avLst>
              <a:gd name="adj1" fmla="val 16667"/>
              <a:gd name="adj2" fmla="val 541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43719" y="3427184"/>
            <a:ext cx="1021651" cy="448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965370" y="3527787"/>
            <a:ext cx="624114" cy="246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4593844">
            <a:off x="6821713" y="4426857"/>
            <a:ext cx="348343" cy="1995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504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291</Words>
  <Application>Microsoft Office PowerPoint</Application>
  <PresentationFormat>Широкоэкранный</PresentationFormat>
  <Paragraphs>31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BatangChe</vt:lpstr>
      <vt:lpstr>Calibri</vt:lpstr>
      <vt:lpstr>Century Gothic</vt:lpstr>
      <vt:lpstr>Wingdings 3</vt:lpstr>
      <vt:lpstr>Сектор</vt:lpstr>
      <vt:lpstr>Тема: Организация конференции по средствам приложения Zoom</vt:lpstr>
      <vt:lpstr>В браузере переходим на сайт Zoom.us</vt:lpstr>
      <vt:lpstr>Далее регистрируемся бесплатно! Заполняем все что требуется</vt:lpstr>
      <vt:lpstr>Водим адрес электронной почты! Действующий и существующий!</vt:lpstr>
      <vt:lpstr>Нам отправлено письмо на электронную почту для подтверждения, идем в электронную почту и открываем письмо от Zoom.</vt:lpstr>
      <vt:lpstr>Попадаем на страницу своего профиля!</vt:lpstr>
      <vt:lpstr>Презентация PowerPoint</vt:lpstr>
      <vt:lpstr>Презентация PowerPoint</vt:lpstr>
      <vt:lpstr>Презентация PowerPoint</vt:lpstr>
      <vt:lpstr>Мы создали конференцию.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Организация конференции по средствам приложения Zoom</dc:title>
  <dc:creator>Светлана</dc:creator>
  <cp:lastModifiedBy>Светлана</cp:lastModifiedBy>
  <cp:revision>8</cp:revision>
  <dcterms:created xsi:type="dcterms:W3CDTF">2022-01-31T07:52:38Z</dcterms:created>
  <dcterms:modified xsi:type="dcterms:W3CDTF">2022-01-31T09:29:19Z</dcterms:modified>
</cp:coreProperties>
</file>