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2" r:id="rId6"/>
    <p:sldId id="270" r:id="rId7"/>
    <p:sldId id="273" r:id="rId8"/>
    <p:sldId id="271" r:id="rId9"/>
    <p:sldId id="274" r:id="rId10"/>
    <p:sldId id="275" r:id="rId11"/>
    <p:sldId id="26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595" y="2492896"/>
            <a:ext cx="30008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ВСЕМИРНЫЙ </a:t>
            </a:r>
          </a:p>
          <a:p>
            <a:pPr algn="ctr"/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ДЕНЬ </a:t>
            </a:r>
          </a:p>
          <a:p>
            <a:pPr algn="ctr"/>
            <a:r>
              <a:rPr lang="ru-RU" sz="3800" b="1" dirty="0" smtClean="0">
                <a:solidFill>
                  <a:schemeClr val="bg2">
                    <a:lumMod val="50000"/>
                  </a:schemeClr>
                </a:solidFill>
              </a:rPr>
              <a:t>РЕБЕНКА</a:t>
            </a:r>
            <a:endParaRPr lang="ru-RU" sz="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461664"/>
            <a:ext cx="322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МБДОУ МО г. Краснодар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«Детский сад» № 57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Младшая группа «Звездочка»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2022 г.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9145"/>
            <a:ext cx="60484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ДОЛЖНЫ УЧИТЬСЯ!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48" y="908719"/>
            <a:ext cx="2083350" cy="156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6704384" y="908720"/>
            <a:ext cx="2174630" cy="156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/>
          <a:stretch/>
        </p:blipFill>
        <p:spPr>
          <a:xfrm>
            <a:off x="1847447" y="2636912"/>
            <a:ext cx="3040632" cy="1779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77" y="908720"/>
            <a:ext cx="2094520" cy="156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r="12526"/>
          <a:stretch/>
        </p:blipFill>
        <p:spPr>
          <a:xfrm>
            <a:off x="5175510" y="2636912"/>
            <a:ext cx="3703504" cy="1779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/>
        </p:blipFill>
        <p:spPr>
          <a:xfrm>
            <a:off x="6444208" y="4694508"/>
            <a:ext cx="2434806" cy="17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4" b="3483"/>
          <a:stretch/>
        </p:blipFill>
        <p:spPr>
          <a:xfrm>
            <a:off x="4554458" y="4710158"/>
            <a:ext cx="1745734" cy="169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47" y="4710158"/>
            <a:ext cx="2544368" cy="169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38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20608"/>
            <a:ext cx="3677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сбудутся ваши желанья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мир будет добрым для вас!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взрослые вам обещаем,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всём помогать, защищать,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 сердце надеясь, мечтаем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Счастливыми вас воспитать!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0608"/>
            <a:ext cx="4700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spc="50" dirty="0" smtClean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этот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 праздник</a:t>
            </a:r>
            <a:r>
              <a:rPr lang="ru-RU" sz="2000" b="1" spc="5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smtClean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</a:t>
            </a:r>
            <a:endParaRPr lang="ru-RU" sz="2000" b="1" spc="50" dirty="0">
              <a:ln w="11430"/>
              <a:gradFill>
                <a:gsLst>
                  <a:gs pos="25000">
                    <a:srgbClr val="B7E390">
                      <a:satMod val="155000"/>
                    </a:srgbClr>
                  </a:gs>
                  <a:gs pos="100000">
                    <a:srgbClr val="B7E39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дети огромной Земли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к другу спешат с поздравленьем,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Желая здоровья, любви!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мы вам, родные, желаем, – </a:t>
            </a:r>
          </a:p>
          <a:p>
            <a:pPr lvl="0"/>
            <a:r>
              <a:rPr lang="ru-RU" sz="2000" b="1" spc="50" dirty="0">
                <a:ln w="11430"/>
                <a:gradFill>
                  <a:gsLst>
                    <a:gs pos="25000">
                      <a:srgbClr val="B7E390">
                        <a:satMod val="155000"/>
                      </a:srgbClr>
                    </a:gs>
                    <a:gs pos="100000">
                      <a:srgbClr val="B7E39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Растите и радуйте нас,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973" y="1997839"/>
            <a:ext cx="460382" cy="39087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1854" y="2017663"/>
            <a:ext cx="397866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58" y="2132856"/>
            <a:ext cx="6613683" cy="440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241" r="30724" b="2085"/>
          <a:stretch/>
        </p:blipFill>
        <p:spPr>
          <a:xfrm>
            <a:off x="1907703" y="3573016"/>
            <a:ext cx="353071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56" y="836711"/>
            <a:ext cx="3484052" cy="261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42" y="836712"/>
            <a:ext cx="3530714" cy="261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8"/>
          <a:stretch/>
        </p:blipFill>
        <p:spPr>
          <a:xfrm>
            <a:off x="5505070" y="3573016"/>
            <a:ext cx="347557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80633" y="58847"/>
            <a:ext cx="65155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ИМЯ И ЖИЗНЬ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0"/>
          <a:stretch/>
        </p:blipFill>
        <p:spPr>
          <a:xfrm>
            <a:off x="2915816" y="2270486"/>
            <a:ext cx="1946538" cy="230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7"/>
          <a:stretch/>
        </p:blipFill>
        <p:spPr>
          <a:xfrm>
            <a:off x="5220072" y="1068448"/>
            <a:ext cx="1946538" cy="212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28612"/>
          <a:stretch/>
        </p:blipFill>
        <p:spPr>
          <a:xfrm>
            <a:off x="5220072" y="3677058"/>
            <a:ext cx="1946538" cy="238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20"/>
          <a:stretch/>
        </p:blipFill>
        <p:spPr>
          <a:xfrm>
            <a:off x="2903460" y="99703"/>
            <a:ext cx="1958893" cy="193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6823"/>
          <a:stretch/>
        </p:blipFill>
        <p:spPr>
          <a:xfrm>
            <a:off x="2915815" y="4785359"/>
            <a:ext cx="1946539" cy="1968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6923" r="4163"/>
          <a:stretch/>
        </p:blipFill>
        <p:spPr>
          <a:xfrm>
            <a:off x="539552" y="1068450"/>
            <a:ext cx="1972558" cy="212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/>
          <a:stretch/>
        </p:blipFill>
        <p:spPr>
          <a:xfrm>
            <a:off x="509112" y="3677058"/>
            <a:ext cx="1972558" cy="238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89727" y="266745"/>
            <a:ext cx="129144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048" y="266745"/>
            <a:ext cx="175920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5015"/>
            <a:ext cx="3131840" cy="2084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26" y="332656"/>
            <a:ext cx="2503465" cy="1701575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26" y="2275015"/>
            <a:ext cx="2529795" cy="1678098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5556"/>
          <a:stretch/>
        </p:blipFill>
        <p:spPr>
          <a:xfrm>
            <a:off x="5906926" y="4149080"/>
            <a:ext cx="2503467" cy="2344111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06926" y="332656"/>
            <a:ext cx="2529795" cy="17015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06926" y="2275015"/>
            <a:ext cx="2529795" cy="16780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06926" y="4149080"/>
            <a:ext cx="2503467" cy="23441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40" y="-26344"/>
            <a:ext cx="12620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21919" y="829500"/>
            <a:ext cx="13340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47" y="4653136"/>
            <a:ext cx="14271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49361" y="5563304"/>
            <a:ext cx="127913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0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2" y="5085184"/>
            <a:ext cx="1830054" cy="152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9628"/>
          <a:stretch/>
        </p:blipFill>
        <p:spPr>
          <a:xfrm>
            <a:off x="4283968" y="5085184"/>
            <a:ext cx="1867403" cy="152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1830054" cy="18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1" y="2183391"/>
            <a:ext cx="5535329" cy="280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1" y="221432"/>
            <a:ext cx="2984236" cy="18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3605" y="1687880"/>
            <a:ext cx="691216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0444" y="1103667"/>
            <a:ext cx="572593" cy="48320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44" y="2708920"/>
            <a:ext cx="1624616" cy="202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20" y="2708920"/>
            <a:ext cx="3042084" cy="202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28" y="836712"/>
            <a:ext cx="1734931" cy="168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90" y="836712"/>
            <a:ext cx="1737863" cy="168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82" y="836712"/>
            <a:ext cx="1491491" cy="168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33" y="4982520"/>
            <a:ext cx="2482923" cy="163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55879" y="5674635"/>
            <a:ext cx="145903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МАШИНКИ</a:t>
            </a:r>
            <a:endParaRPr lang="ru-RU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33" y="2708920"/>
            <a:ext cx="1618825" cy="202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06720"/>
            <a:ext cx="2531276" cy="158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r="23200"/>
          <a:stretch/>
        </p:blipFill>
        <p:spPr>
          <a:xfrm>
            <a:off x="4769728" y="5006721"/>
            <a:ext cx="1059800" cy="158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53367" y="128826"/>
            <a:ext cx="24197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46" y="2420885"/>
            <a:ext cx="3192016" cy="179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2" y="2420887"/>
            <a:ext cx="2698169" cy="179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2" y="255865"/>
            <a:ext cx="2052284" cy="193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0" y="4478102"/>
            <a:ext cx="2052284" cy="2052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8313"/>
            <a:ext cx="2081940" cy="193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8313"/>
            <a:ext cx="1938974" cy="193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/>
          <a:stretch/>
        </p:blipFill>
        <p:spPr>
          <a:xfrm>
            <a:off x="5364088" y="4478102"/>
            <a:ext cx="1938974" cy="2052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/>
          <a:stretch/>
        </p:blipFill>
        <p:spPr>
          <a:xfrm>
            <a:off x="3131840" y="4478102"/>
            <a:ext cx="2081940" cy="2052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3541" y="1425813"/>
            <a:ext cx="607860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4218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20688"/>
            <a:ext cx="227052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82" y="628132"/>
            <a:ext cx="2091058" cy="150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75" y="628132"/>
            <a:ext cx="2248907" cy="150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>
          <a:xfrm>
            <a:off x="4333083" y="2641741"/>
            <a:ext cx="2079655" cy="138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41740"/>
            <a:ext cx="2270523" cy="138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45" y="2641741"/>
            <a:ext cx="2236642" cy="138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/>
          <a:stretch/>
        </p:blipFill>
        <p:spPr>
          <a:xfrm>
            <a:off x="6511544" y="4581128"/>
            <a:ext cx="2236643" cy="164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581128"/>
            <a:ext cx="2270521" cy="164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83" y="4581128"/>
            <a:ext cx="2079655" cy="164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699792" y="-79754"/>
            <a:ext cx="561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ОТДЫХ И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8614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071032"/>
            <a:ext cx="2420437" cy="2357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6392"/>
          <a:stretch/>
        </p:blipFill>
        <p:spPr>
          <a:xfrm>
            <a:off x="251559" y="3789040"/>
            <a:ext cx="2217322" cy="219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26497"/>
          <a:stretch/>
        </p:blipFill>
        <p:spPr>
          <a:xfrm>
            <a:off x="5327567" y="1107624"/>
            <a:ext cx="2131218" cy="232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/>
          <a:stretch/>
        </p:blipFill>
        <p:spPr>
          <a:xfrm>
            <a:off x="2829366" y="1080944"/>
            <a:ext cx="2352080" cy="234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5" y="3789040"/>
            <a:ext cx="2636938" cy="219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9"/>
          <a:stretch/>
        </p:blipFill>
        <p:spPr>
          <a:xfrm>
            <a:off x="5436096" y="3789040"/>
            <a:ext cx="2031857" cy="219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36400"/>
            <a:ext cx="763228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ЭКСПЛУАТАЦИЯ ДЕТСКОГО ТРУДА ЗАПРЕЩЕНА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1518" y="1080944"/>
            <a:ext cx="2420829" cy="2348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29366" y="1107624"/>
            <a:ext cx="2352080" cy="23213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27567" y="1107624"/>
            <a:ext cx="2140386" cy="23213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122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81</cp:revision>
  <dcterms:created xsi:type="dcterms:W3CDTF">2014-05-21T09:23:04Z</dcterms:created>
  <dcterms:modified xsi:type="dcterms:W3CDTF">2022-11-13T04:45:57Z</dcterms:modified>
</cp:coreProperties>
</file>